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8"/>
  </p:notesMasterIdLst>
  <p:handoutMasterIdLst>
    <p:handoutMasterId r:id="rId9"/>
  </p:handoutMasterIdLst>
  <p:sldIdLst>
    <p:sldId id="341" r:id="rId5"/>
    <p:sldId id="338" r:id="rId6"/>
    <p:sldId id="342" r:id="rId7"/>
  </p:sldIdLst>
  <p:sldSz cx="7772400" cy="100584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1272" userDrawn="1">
          <p15:clr>
            <a:srgbClr val="A4A3A4"/>
          </p15:clr>
        </p15:guide>
        <p15:guide id="4" pos="3600" userDrawn="1">
          <p15:clr>
            <a:srgbClr val="A4A3A4"/>
          </p15:clr>
        </p15:guide>
        <p15:guide id="5" pos="2548" userDrawn="1">
          <p15:clr>
            <a:srgbClr val="A4A3A4"/>
          </p15:clr>
        </p15:guide>
        <p15:guide id="6" orient="horz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84" autoAdjust="0"/>
    <p:restoredTop sz="93750" autoAdjust="0"/>
  </p:normalViewPr>
  <p:slideViewPr>
    <p:cSldViewPr snapToGrid="0">
      <p:cViewPr>
        <p:scale>
          <a:sx n="49" d="100"/>
          <a:sy n="49" d="100"/>
        </p:scale>
        <p:origin x="1812" y="-112"/>
      </p:cViewPr>
      <p:guideLst>
        <p:guide pos="1272"/>
        <p:guide pos="3600"/>
        <p:guide pos="2548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861"/>
    </p:cViewPr>
  </p:sorterViewPr>
  <p:notesViewPr>
    <p:cSldViewPr snapToGrid="0">
      <p:cViewPr varScale="1">
        <p:scale>
          <a:sx n="85" d="100"/>
          <a:sy n="85" d="100"/>
        </p:scale>
        <p:origin x="388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2DA1C6D-2CAA-4B25-A9CC-C2ECA1F1E7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1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1C99902-4C0D-4CC6-91DE-FE16F89EE1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D4F56-BF85-40F9-B8CA-539FB4ECA1A5}" type="datetime1">
              <a:rPr lang="it-IT" noProof="1" smtClean="0"/>
              <a:t>09/09/2021</a:t>
            </a:fld>
            <a:endParaRPr lang="it-IT" noProof="1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0D9C59E-6432-4BC8-AA80-C672BA7AA8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1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8B1A902-7841-4695-A470-897792978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402EF-D939-4D06-BE10-56693C864201}" type="slidenum">
              <a:rPr lang="it-IT" noProof="1" smtClean="0"/>
              <a:t>‹N›</a:t>
            </a:fld>
            <a:endParaRPr lang="it-IT" noProof="1"/>
          </a:p>
        </p:txBody>
      </p:sp>
    </p:spTree>
    <p:extLst>
      <p:ext uri="{BB962C8B-B14F-4D97-AF65-F5344CB8AC3E}">
        <p14:creationId xmlns:p14="http://schemas.microsoft.com/office/powerpoint/2010/main" val="38185122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B25CC0-3373-4A27-A05D-31D6176C33AE}" type="datetime1">
              <a:rPr lang="it-IT" noProof="0" smtClean="0"/>
              <a:t>09/09/2021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5940B05-FE26-4DD1-A63D-ED8F5C5F6462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508455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940B05-FE26-4DD1-A63D-ED8F5C5F646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854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940B05-FE26-4DD1-A63D-ED8F5C5F6462}" type="slidenum">
              <a:rPr lang="it-IT" noProof="1" smtClean="0"/>
              <a:t>2</a:t>
            </a:fld>
            <a:endParaRPr lang="it-IT" noProof="1"/>
          </a:p>
        </p:txBody>
      </p:sp>
    </p:spTree>
    <p:extLst>
      <p:ext uri="{BB962C8B-B14F-4D97-AF65-F5344CB8AC3E}">
        <p14:creationId xmlns:p14="http://schemas.microsoft.com/office/powerpoint/2010/main" val="96774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no di informazioni personali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lemento grafico 2">
            <a:extLst>
              <a:ext uri="{FF2B5EF4-FFF2-40B4-BE49-F238E27FC236}">
                <a16:creationId xmlns:a16="http://schemas.microsoft.com/office/drawing/2014/main" id="{5E16785F-E16D-4167-8931-205650D5D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294" y="812131"/>
            <a:ext cx="6569812" cy="8434137"/>
          </a:xfrm>
          <a:prstGeom prst="rect">
            <a:avLst/>
          </a:prstGeom>
        </p:spPr>
      </p:pic>
      <p:sp>
        <p:nvSpPr>
          <p:cNvPr id="6" name="Segnaposto testo 4">
            <a:extLst>
              <a:ext uri="{FF2B5EF4-FFF2-40B4-BE49-F238E27FC236}">
                <a16:creationId xmlns:a16="http://schemas.microsoft.com/office/drawing/2014/main" id="{2B7E5CA4-BA63-4FBC-A0AA-AE9BE20070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40280" y="3026664"/>
            <a:ext cx="2944368" cy="1124712"/>
          </a:xfrm>
        </p:spPr>
        <p:txBody>
          <a:bodyPr rtlCol="0">
            <a:normAutofit/>
          </a:bodyPr>
          <a:lstStyle>
            <a:lvl1pPr algn="ctr"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Inserire il sottotitolo</a:t>
            </a:r>
          </a:p>
        </p:txBody>
      </p:sp>
      <p:sp>
        <p:nvSpPr>
          <p:cNvPr id="7" name="Segnaposto testo 4">
            <a:extLst>
              <a:ext uri="{FF2B5EF4-FFF2-40B4-BE49-F238E27FC236}">
                <a16:creationId xmlns:a16="http://schemas.microsoft.com/office/drawing/2014/main" id="{B6AAD39F-3F3E-460A-B930-32B2A51315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7512" y="4233672"/>
            <a:ext cx="6236208" cy="420624"/>
          </a:xfrm>
        </p:spPr>
        <p:txBody>
          <a:bodyPr rtlCol="0">
            <a:normAutofit/>
          </a:bodyPr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sp>
        <p:nvSpPr>
          <p:cNvPr id="8" name="Segnaposto testo 4">
            <a:extLst>
              <a:ext uri="{FF2B5EF4-FFF2-40B4-BE49-F238E27FC236}">
                <a16:creationId xmlns:a16="http://schemas.microsoft.com/office/drawing/2014/main" id="{DF550580-53CF-4B11-B6C1-58E36F6C7E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7512" y="8238744"/>
            <a:ext cx="6236208" cy="420624"/>
          </a:xfrm>
        </p:spPr>
        <p:txBody>
          <a:bodyPr rtlCol="0">
            <a:normAutofit/>
          </a:bodyPr>
          <a:lstStyle>
            <a:lvl1pPr algn="ctr"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sp>
        <p:nvSpPr>
          <p:cNvPr id="9" name="Segnaposto testo 4">
            <a:extLst>
              <a:ext uri="{FF2B5EF4-FFF2-40B4-BE49-F238E27FC236}">
                <a16:creationId xmlns:a16="http://schemas.microsoft.com/office/drawing/2014/main" id="{9696660D-5A63-4771-91D0-E17CC922CB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7512" y="5212080"/>
            <a:ext cx="6172200" cy="457200"/>
          </a:xfrm>
        </p:spPr>
        <p:txBody>
          <a:bodyPr rtlCol="0">
            <a:norm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sp>
        <p:nvSpPr>
          <p:cNvPr id="10" name="Segnaposto testo 4">
            <a:extLst>
              <a:ext uri="{FF2B5EF4-FFF2-40B4-BE49-F238E27FC236}">
                <a16:creationId xmlns:a16="http://schemas.microsoft.com/office/drawing/2014/main" id="{72F0050C-CD4E-4B1D-9EAC-A202F0354E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1792" y="5907024"/>
            <a:ext cx="6172200" cy="457200"/>
          </a:xfrm>
        </p:spPr>
        <p:txBody>
          <a:bodyPr rtlCol="0">
            <a:norm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F73DE88E-260E-4B6E-BA50-EA1D79392F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7512" y="6611112"/>
            <a:ext cx="6172200" cy="457200"/>
          </a:xfrm>
        </p:spPr>
        <p:txBody>
          <a:bodyPr rtlCol="0">
            <a:norm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F8B5FAD2-CF6A-4FFA-9566-5546C7D6155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7512" y="7324344"/>
            <a:ext cx="6172200" cy="457200"/>
          </a:xfrm>
        </p:spPr>
        <p:txBody>
          <a:bodyPr rtlCol="0">
            <a:norm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pic>
        <p:nvPicPr>
          <p:cNvPr id="2" name="Elemento grafico 1">
            <a:extLst>
              <a:ext uri="{FF2B5EF4-FFF2-40B4-BE49-F238E27FC236}">
                <a16:creationId xmlns:a16="http://schemas.microsoft.com/office/drawing/2014/main" id="{09B829D8-B99D-46E4-9AB1-2F85E8F103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09075" y="4752472"/>
            <a:ext cx="4721902" cy="196745"/>
          </a:xfrm>
          <a:prstGeom prst="rect">
            <a:avLst/>
          </a:prstGeom>
        </p:spPr>
      </p:pic>
      <p:sp>
        <p:nvSpPr>
          <p:cNvPr id="13" name="Titolo 8">
            <a:extLst>
              <a:ext uri="{FF2B5EF4-FFF2-40B4-BE49-F238E27FC236}">
                <a16:creationId xmlns:a16="http://schemas.microsoft.com/office/drawing/2014/main" id="{21CA475E-99C4-4A45-ACFB-690C5AE930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1791" y="1847088"/>
            <a:ext cx="6217920" cy="1124712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accent1"/>
                </a:solidFill>
              </a:defRPr>
            </a:lvl1pPr>
          </a:lstStyle>
          <a:p>
            <a:pPr rtl="0"/>
            <a:r>
              <a:rPr lang="it-IT" noProof="1"/>
              <a:t>Inserire il titolo</a:t>
            </a:r>
          </a:p>
        </p:txBody>
      </p:sp>
    </p:spTree>
    <p:extLst>
      <p:ext uri="{BB962C8B-B14F-4D97-AF65-F5344CB8AC3E}">
        <p14:creationId xmlns:p14="http://schemas.microsoft.com/office/powerpoint/2010/main" val="86516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" userDrawn="1">
          <p15:clr>
            <a:srgbClr val="FBAE40"/>
          </p15:clr>
        </p15:guide>
        <p15:guide id="2" orient="horz" pos="186" userDrawn="1">
          <p15:clr>
            <a:srgbClr val="FBAE40"/>
          </p15:clr>
        </p15:guide>
        <p15:guide id="3" pos="4785" userDrawn="1">
          <p15:clr>
            <a:srgbClr val="FBAE40"/>
          </p15:clr>
        </p15:guide>
        <p15:guide id="4" orient="horz" pos="6150" userDrawn="1">
          <p15:clr>
            <a:srgbClr val="FBAE40"/>
          </p15:clr>
        </p15:guide>
        <p15:guide id="5" orient="horz" pos="316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gno semplice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lemento grafico 2">
            <a:extLst>
              <a:ext uri="{FF2B5EF4-FFF2-40B4-BE49-F238E27FC236}">
                <a16:creationId xmlns:a16="http://schemas.microsoft.com/office/drawing/2014/main" id="{5E16785F-E16D-4167-8931-205650D5D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294" y="812131"/>
            <a:ext cx="6569812" cy="8434137"/>
          </a:xfrm>
          <a:prstGeom prst="rect">
            <a:avLst/>
          </a:prstGeom>
        </p:spPr>
      </p:pic>
      <p:sp>
        <p:nvSpPr>
          <p:cNvPr id="6" name="Segnaposto testo 4">
            <a:extLst>
              <a:ext uri="{FF2B5EF4-FFF2-40B4-BE49-F238E27FC236}">
                <a16:creationId xmlns:a16="http://schemas.microsoft.com/office/drawing/2014/main" id="{2B7E5CA4-BA63-4FBC-A0AA-AE9BE20070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1792" y="3108960"/>
            <a:ext cx="6217920" cy="731520"/>
          </a:xfrm>
        </p:spPr>
        <p:txBody>
          <a:bodyPr rtlCol="0">
            <a:normAutofit/>
          </a:bodyPr>
          <a:lstStyle>
            <a:lvl1pPr algn="ctr"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Inserire il sottotitolo</a:t>
            </a:r>
          </a:p>
        </p:txBody>
      </p:sp>
      <p:sp>
        <p:nvSpPr>
          <p:cNvPr id="7" name="Segnaposto testo 4">
            <a:extLst>
              <a:ext uri="{FF2B5EF4-FFF2-40B4-BE49-F238E27FC236}">
                <a16:creationId xmlns:a16="http://schemas.microsoft.com/office/drawing/2014/main" id="{B6AAD39F-3F3E-460A-B930-32B2A51315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1792" y="3831336"/>
            <a:ext cx="6217920" cy="457200"/>
          </a:xfrm>
        </p:spPr>
        <p:txBody>
          <a:bodyPr rtlCol="0">
            <a:normAutofit/>
          </a:bodyPr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sp>
        <p:nvSpPr>
          <p:cNvPr id="8" name="Segnaposto testo 4">
            <a:extLst>
              <a:ext uri="{FF2B5EF4-FFF2-40B4-BE49-F238E27FC236}">
                <a16:creationId xmlns:a16="http://schemas.microsoft.com/office/drawing/2014/main" id="{DF550580-53CF-4B11-B6C1-58E36F6C7E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1792" y="8238744"/>
            <a:ext cx="6217920" cy="457200"/>
          </a:xfrm>
        </p:spPr>
        <p:txBody>
          <a:bodyPr rtlCol="0">
            <a:normAutofit/>
          </a:bodyPr>
          <a:lstStyle>
            <a:lvl1pPr algn="ctr"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1"/>
              <a:t>Aggiungere il testo</a:t>
            </a:r>
          </a:p>
        </p:txBody>
      </p:sp>
      <p:pic>
        <p:nvPicPr>
          <p:cNvPr id="2" name="Elemento grafico 1">
            <a:extLst>
              <a:ext uri="{FF2B5EF4-FFF2-40B4-BE49-F238E27FC236}">
                <a16:creationId xmlns:a16="http://schemas.microsoft.com/office/drawing/2014/main" id="{505E4357-7985-4EDC-8697-0099EB29856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24607" y="4532610"/>
            <a:ext cx="4721902" cy="196745"/>
          </a:xfrm>
          <a:prstGeom prst="rect">
            <a:avLst/>
          </a:prstGeom>
        </p:spPr>
      </p:pic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9CE08318-E7D1-4A13-8ADB-D0DA2485DA2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77964">
            <a:off x="3011238" y="5207332"/>
            <a:ext cx="1548641" cy="2641804"/>
          </a:xfrm>
          <a:prstGeom prst="rect">
            <a:avLst/>
          </a:prstGeom>
        </p:spPr>
      </p:pic>
      <p:sp>
        <p:nvSpPr>
          <p:cNvPr id="9" name="Titolo 8">
            <a:extLst>
              <a:ext uri="{FF2B5EF4-FFF2-40B4-BE49-F238E27FC236}">
                <a16:creationId xmlns:a16="http://schemas.microsoft.com/office/drawing/2014/main" id="{BB5FEDF0-13DF-4D65-9DC9-501305ECD0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1791" y="1847088"/>
            <a:ext cx="6217920" cy="91440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accent1"/>
                </a:solidFill>
              </a:defRPr>
            </a:lvl1pPr>
          </a:lstStyle>
          <a:p>
            <a:pPr rtl="0"/>
            <a:r>
              <a:rPr lang="it-IT" noProof="1"/>
              <a:t>Inserire il titolo</a:t>
            </a:r>
          </a:p>
        </p:txBody>
      </p:sp>
    </p:spTree>
    <p:extLst>
      <p:ext uri="{BB962C8B-B14F-4D97-AF65-F5344CB8AC3E}">
        <p14:creationId xmlns:p14="http://schemas.microsoft.com/office/powerpoint/2010/main" val="4254557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">
          <p15:clr>
            <a:srgbClr val="FBAE40"/>
          </p15:clr>
        </p15:guide>
        <p15:guide id="2" orient="horz" pos="186">
          <p15:clr>
            <a:srgbClr val="FBAE40"/>
          </p15:clr>
        </p15:guide>
        <p15:guide id="3" pos="4785">
          <p15:clr>
            <a:srgbClr val="FBAE40"/>
          </p15:clr>
        </p15:guide>
        <p15:guide id="4" orient="horz" pos="6150">
          <p15:clr>
            <a:srgbClr val="FBAE40"/>
          </p15:clr>
        </p15:guide>
        <p15:guide id="5" orient="horz" pos="316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34353" y="535521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1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1"/>
              <a:t>Fare clic per modificare gli stili del testo dello schema</a:t>
            </a:r>
          </a:p>
          <a:p>
            <a:pPr lvl="1" rtl="0"/>
            <a:r>
              <a:rPr lang="it-IT" noProof="1"/>
              <a:t>Secondo livello</a:t>
            </a:r>
          </a:p>
          <a:p>
            <a:pPr lvl="2" rtl="0"/>
            <a:r>
              <a:rPr lang="it-IT" noProof="1"/>
              <a:t>Terzo livello</a:t>
            </a:r>
          </a:p>
          <a:p>
            <a:pPr lvl="3" rtl="0"/>
            <a:r>
              <a:rPr lang="it-IT" noProof="1"/>
              <a:t>Quarto livello</a:t>
            </a:r>
          </a:p>
          <a:p>
            <a:pPr lvl="4" rtl="0"/>
            <a:r>
              <a:rPr lang="it-IT" noProof="1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8059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</p:sldLayoutIdLst>
  <p:txStyles>
    <p:titleStyle>
      <a:lvl1pPr algn="l" defTabSz="1301594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01594" rtl="0" eaLnBrk="1" latinLnBrk="0" hangingPunct="1">
        <a:lnSpc>
          <a:spcPct val="90000"/>
        </a:lnSpc>
        <a:spcBef>
          <a:spcPts val="1424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0796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594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52390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3187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9384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6pPr>
      <a:lvl7pPr marL="4230180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7pPr>
      <a:lvl8pPr marL="4880976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8pPr>
      <a:lvl9pPr marL="5531773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1pPr>
      <a:lvl2pPr marL="650796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2pPr>
      <a:lvl3pPr marL="1301594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3pPr>
      <a:lvl4pPr marL="1952391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4pPr>
      <a:lvl5pPr marL="2603187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5pPr>
      <a:lvl6pPr marL="3253983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6pPr>
      <a:lvl7pPr marL="3904782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7pPr>
      <a:lvl8pPr marL="4555579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8pPr>
      <a:lvl9pPr marL="5206375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1" userDrawn="1">
          <p15:clr>
            <a:srgbClr val="F26B43"/>
          </p15:clr>
        </p15:guide>
        <p15:guide id="2" orient="horz" pos="186" userDrawn="1">
          <p15:clr>
            <a:srgbClr val="F26B43"/>
          </p15:clr>
        </p15:guide>
        <p15:guide id="3" pos="4785" userDrawn="1">
          <p15:clr>
            <a:srgbClr val="F26B43"/>
          </p15:clr>
        </p15:guide>
        <p15:guide id="4" orient="horz" pos="61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5C763D99-65DF-4FA7-BCC2-647E54ED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1"/>
              <a:t>Ic 2 Udine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DE774A-637D-47B5-B107-590AB13BAB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94945" y="2783445"/>
            <a:ext cx="4671615" cy="1568078"/>
          </a:xfrm>
        </p:spPr>
        <p:txBody>
          <a:bodyPr rtlCol="0">
            <a:normAutofit/>
          </a:bodyPr>
          <a:lstStyle/>
          <a:p>
            <a:pPr rtl="0">
              <a:lnSpc>
                <a:spcPct val="110000"/>
              </a:lnSpc>
            </a:pPr>
            <a:r>
              <a:rPr lang="it-IT" sz="3300" noProof="1"/>
              <a:t>Scuola Primaria Zorutti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9FBA960-C458-46A6-9B22-C9A991BA1F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1792" y="3950604"/>
            <a:ext cx="6217920" cy="457200"/>
          </a:xfrm>
        </p:spPr>
        <p:txBody>
          <a:bodyPr rtlCol="0"/>
          <a:lstStyle/>
          <a:p>
            <a:pPr rtl="0"/>
            <a:r>
              <a:rPr lang="it-IT" noProof="1"/>
              <a:t>As 2021-22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A92EECF-4E8A-48E3-B70A-D7A6376BC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it-IT" noProof="1"/>
              <a:t>8 settembre 20xx</a:t>
            </a:r>
          </a:p>
        </p:txBody>
      </p:sp>
    </p:spTree>
    <p:extLst>
      <p:ext uri="{BB962C8B-B14F-4D97-AF65-F5344CB8AC3E}">
        <p14:creationId xmlns:p14="http://schemas.microsoft.com/office/powerpoint/2010/main" val="284843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F64AB96-1051-4BB2-9C47-C489A433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1"/>
              <a:t>Pronti?</a:t>
            </a:r>
          </a:p>
        </p:txBody>
      </p:sp>
      <p:pic>
        <p:nvPicPr>
          <p:cNvPr id="13" name="Elemento grafico 12" descr="Illustrazione di una matita con faccia sorridente">
            <a:extLst>
              <a:ext uri="{FF2B5EF4-FFF2-40B4-BE49-F238E27FC236}">
                <a16:creationId xmlns:a16="http://schemas.microsoft.com/office/drawing/2014/main" id="{A79511A4-8551-234D-928A-92E0B718E3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80425">
            <a:off x="1127556" y="2837340"/>
            <a:ext cx="942886" cy="1608453"/>
          </a:xfrm>
          <a:prstGeom prst="rect">
            <a:avLst/>
          </a:prstGeom>
        </p:spPr>
      </p:pic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246CCA4E-A612-4C5B-A8B4-55026D2715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57039" y="3092313"/>
            <a:ext cx="4310851" cy="1496991"/>
          </a:xfrm>
        </p:spPr>
        <p:txBody>
          <a:bodyPr rtlCol="0">
            <a:normAutofit/>
          </a:bodyPr>
          <a:lstStyle/>
          <a:p>
            <a:pPr rtl="0"/>
            <a:r>
              <a:rPr lang="it-IT" sz="2600" noProof="1"/>
              <a:t>Quando si torna a scuola?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5F5BCD09-A389-46CF-B006-CA940A9993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it-IT" noProof="1"/>
              <a:t>Prendete nota!</a:t>
            </a:r>
          </a:p>
        </p:txBody>
      </p:sp>
      <p:pic>
        <p:nvPicPr>
          <p:cNvPr id="3" name="Elemento grafico 2" descr="Illustrazione di una matita con faccia sorridente">
            <a:extLst>
              <a:ext uri="{FF2B5EF4-FFF2-40B4-BE49-F238E27FC236}">
                <a16:creationId xmlns:a16="http://schemas.microsoft.com/office/drawing/2014/main" id="{2791D8FA-72BD-4B1A-93F1-977D29C5E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19575" flipH="1">
            <a:off x="5404527" y="2828119"/>
            <a:ext cx="942886" cy="1608453"/>
          </a:xfrm>
          <a:prstGeom prst="rect">
            <a:avLst/>
          </a:prstGeom>
        </p:spPr>
      </p:pic>
      <p:sp>
        <p:nvSpPr>
          <p:cNvPr id="33" name="Segnaposto testo 32">
            <a:extLst>
              <a:ext uri="{FF2B5EF4-FFF2-40B4-BE49-F238E27FC236}">
                <a16:creationId xmlns:a16="http://schemas.microsoft.com/office/drawing/2014/main" id="{62BF581C-AD8A-4797-B6D2-8495678530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1791" y="5629346"/>
            <a:ext cx="6172201" cy="734878"/>
          </a:xfrm>
        </p:spPr>
        <p:txBody>
          <a:bodyPr rtlCol="0">
            <a:normAutofit/>
          </a:bodyPr>
          <a:lstStyle/>
          <a:p>
            <a:r>
              <a:rPr lang="it-I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sole classi prime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lunedì 13 e martedì14 settembre dalle ore 9.00 alle ore 11.00 presso la scuola Valussi;</a:t>
            </a:r>
          </a:p>
          <a:p>
            <a:pPr rtl="0"/>
            <a:endParaRPr lang="it-IT" noProof="1"/>
          </a:p>
        </p:txBody>
      </p:sp>
      <p:sp>
        <p:nvSpPr>
          <p:cNvPr id="35" name="Segnaposto testo 34">
            <a:extLst>
              <a:ext uri="{FF2B5EF4-FFF2-40B4-BE49-F238E27FC236}">
                <a16:creationId xmlns:a16="http://schemas.microsoft.com/office/drawing/2014/main" id="{FD5938E7-CEA0-4D2B-9946-636A8E097A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1791" y="6611112"/>
            <a:ext cx="6217921" cy="556144"/>
          </a:xfrm>
        </p:spPr>
        <p:txBody>
          <a:bodyPr rtlCol="0">
            <a:normAutofit lnSpcReduction="10000"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 15 al 17 settembre </a:t>
            </a:r>
            <a:r>
              <a:rPr lang="it-I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tutte le classi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dalle ore 9.00 alle ore 12.00;</a:t>
            </a:r>
          </a:p>
          <a:p>
            <a:pPr rtl="0"/>
            <a:endParaRPr lang="it-IT" noProof="1"/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A4C827E2-92AB-4FC4-850D-7B96155AD4F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3504" y="7324343"/>
            <a:ext cx="6236208" cy="748091"/>
          </a:xfrm>
        </p:spPr>
        <p:txBody>
          <a:bodyPr rtlCol="0"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lunedì 20 settembre </a:t>
            </a:r>
            <a:r>
              <a:rPr lang="it-I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tutte le classi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dalle ore 7.55 alle ore 13.19 (da lunedì al venerdì)</a:t>
            </a:r>
          </a:p>
          <a:p>
            <a:pPr rtl="0"/>
            <a:endParaRPr lang="it-IT" sz="2400" noProof="1">
              <a:solidFill>
                <a:schemeClr val="accent1"/>
              </a:solidFill>
            </a:endParaRPr>
          </a:p>
        </p:txBody>
      </p:sp>
      <p:sp>
        <p:nvSpPr>
          <p:cNvPr id="41" name="Segnaposto testo 40">
            <a:extLst>
              <a:ext uri="{FF2B5EF4-FFF2-40B4-BE49-F238E27FC236}">
                <a16:creationId xmlns:a16="http://schemas.microsoft.com/office/drawing/2014/main" id="{D1B57541-E5E6-4998-93DC-223C551C82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>
            <a:normAutofit fontScale="85000" lnSpcReduction="10000"/>
          </a:bodyPr>
          <a:lstStyle/>
          <a:p>
            <a:pPr rtl="0"/>
            <a:r>
              <a:rPr lang="it-IT" sz="2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Ingresso da via RONCHI che sarà chiusa al traffico</a:t>
            </a:r>
          </a:p>
        </p:txBody>
      </p:sp>
    </p:spTree>
    <p:extLst>
      <p:ext uri="{BB962C8B-B14F-4D97-AF65-F5344CB8AC3E}">
        <p14:creationId xmlns:p14="http://schemas.microsoft.com/office/powerpoint/2010/main" val="410241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F207CF8-068A-4CD9-B892-70E44C7E0B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4764" y="2217420"/>
            <a:ext cx="6217921" cy="1078992"/>
          </a:xfrm>
        </p:spPr>
        <p:txBody>
          <a:bodyPr>
            <a:noAutofit/>
          </a:bodyPr>
          <a:lstStyle/>
          <a:p>
            <a:r>
              <a:rPr lang="it-I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alunni di prima, seconda e terza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proseguono, con i genitori, fino all’ingresso “secondario” della scuola Valussi  (il percorso sarà indicato con delle frecce).</a:t>
            </a:r>
            <a:b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000" b="1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835C49-05D9-49FB-BEEA-8BCC91CADA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1792" y="3831336"/>
            <a:ext cx="6217919" cy="923544"/>
          </a:xfrm>
        </p:spPr>
        <p:txBody>
          <a:bodyPr>
            <a:normAutofit/>
          </a:bodyPr>
          <a:lstStyle/>
          <a:p>
            <a:r>
              <a:rPr lang="it-IT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alunni di quarta e quinta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fermano alla scuola “Garzoni”.</a:t>
            </a:r>
            <a:endParaRPr lang="it-IT" sz="2000" b="1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DFE1F5A-FB86-4ABB-9D2F-B27F5B66DE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Vi aspettiamo!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352CFD9-D5CA-4F95-9446-6272C646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 l’entrata:</a:t>
            </a:r>
            <a:br>
              <a:rPr lang="it-I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663739306"/>
      </p:ext>
    </p:extLst>
  </p:cSld>
  <p:clrMapOvr>
    <a:masterClrMapping/>
  </p:clrMapOvr>
</p:sld>
</file>

<file path=ppt/theme/theme1.xml><?xml version="1.0" encoding="utf-8"?>
<a:theme xmlns:a="http://schemas.openxmlformats.org/drawingml/2006/main" name="Secondario">
  <a:themeElements>
    <a:clrScheme name="back to school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Elementary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6870045_TF45178450_Win32" id="{DD25FF6B-9D55-4A54-95F1-EBCC34F3C71E}" vid="{08D1254C-85C2-40D7-A633-28985DF71F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01ECCB1-5CA9-4F89-9EFC-AE888E928E70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586060-DEE5-4E26-A3AB-7A758ABCC40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B2DEBEC-7EF2-419A-BB6D-5AC55F37F3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715B6-7E48-4456-BE88-9CBA707FDC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tf45178450_win32</Template>
  <TotalTime>9</TotalTime>
  <Words>142</Words>
  <Application>Microsoft Office PowerPoint</Application>
  <PresentationFormat>Personalizzato</PresentationFormat>
  <Paragraphs>17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Kristen ITC</vt:lpstr>
      <vt:lpstr>Quire Sans</vt:lpstr>
      <vt:lpstr>Secondario</vt:lpstr>
      <vt:lpstr>Ic 2 Udine</vt:lpstr>
      <vt:lpstr>Pronti?</vt:lpstr>
      <vt:lpstr>  Dopo l’entrata: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 2 Udine</dc:title>
  <dc:creator>Maria Elisabetta Giannuzzi</dc:creator>
  <cp:lastModifiedBy>Maria Elisabetta Giannuzzi</cp:lastModifiedBy>
  <cp:revision>2</cp:revision>
  <dcterms:created xsi:type="dcterms:W3CDTF">2021-09-09T11:04:59Z</dcterms:created>
  <dcterms:modified xsi:type="dcterms:W3CDTF">2021-09-09T11:14:23Z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